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82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1E3F608B-7159-4CC7-ADF4-260589DF2C5A}"/>
              </a:ext>
            </a:extLst>
          </p:cNvPr>
          <p:cNvSpPr>
            <a:spLocks/>
          </p:cNvSpPr>
          <p:nvPr/>
        </p:nvSpPr>
        <p:spPr bwMode="auto">
          <a:xfrm>
            <a:off x="914961" y="985117"/>
            <a:ext cx="733203" cy="1443638"/>
          </a:xfrm>
          <a:custGeom>
            <a:avLst/>
            <a:gdLst>
              <a:gd name="T0" fmla="*/ 200 w 384"/>
              <a:gd name="T1" fmla="*/ 0 h 366"/>
              <a:gd name="T2" fmla="*/ 252 w 384"/>
              <a:gd name="T3" fmla="*/ 122 h 366"/>
              <a:gd name="T4" fmla="*/ 384 w 384"/>
              <a:gd name="T5" fmla="*/ 140 h 366"/>
              <a:gd name="T6" fmla="*/ 282 w 384"/>
              <a:gd name="T7" fmla="*/ 234 h 366"/>
              <a:gd name="T8" fmla="*/ 296 w 384"/>
              <a:gd name="T9" fmla="*/ 366 h 366"/>
              <a:gd name="T10" fmla="*/ 182 w 384"/>
              <a:gd name="T11" fmla="*/ 304 h 366"/>
              <a:gd name="T12" fmla="*/ 58 w 384"/>
              <a:gd name="T13" fmla="*/ 366 h 366"/>
              <a:gd name="T14" fmla="*/ 90 w 384"/>
              <a:gd name="T15" fmla="*/ 234 h 366"/>
              <a:gd name="T16" fmla="*/ 0 w 384"/>
              <a:gd name="T17" fmla="*/ 140 h 366"/>
              <a:gd name="T18" fmla="*/ 134 w 384"/>
              <a:gd name="T19" fmla="*/ 122 h 366"/>
              <a:gd name="T20" fmla="*/ 200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00" y="0"/>
                </a:moveTo>
                <a:lnTo>
                  <a:pt x="252" y="122"/>
                </a:lnTo>
                <a:lnTo>
                  <a:pt x="384" y="140"/>
                </a:lnTo>
                <a:lnTo>
                  <a:pt x="282" y="234"/>
                </a:lnTo>
                <a:lnTo>
                  <a:pt x="296" y="366"/>
                </a:lnTo>
                <a:lnTo>
                  <a:pt x="182" y="304"/>
                </a:lnTo>
                <a:lnTo>
                  <a:pt x="58" y="366"/>
                </a:lnTo>
                <a:lnTo>
                  <a:pt x="90" y="234"/>
                </a:lnTo>
                <a:lnTo>
                  <a:pt x="0" y="140"/>
                </a:lnTo>
                <a:lnTo>
                  <a:pt x="134" y="122"/>
                </a:lnTo>
                <a:lnTo>
                  <a:pt x="20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CACBCAC-B21C-43FB-B90A-0A9D23CDAB07}"/>
              </a:ext>
            </a:extLst>
          </p:cNvPr>
          <p:cNvSpPr>
            <a:spLocks/>
          </p:cNvSpPr>
          <p:nvPr/>
        </p:nvSpPr>
        <p:spPr bwMode="auto">
          <a:xfrm>
            <a:off x="914961" y="4843097"/>
            <a:ext cx="731978" cy="1433758"/>
          </a:xfrm>
          <a:custGeom>
            <a:avLst/>
            <a:gdLst>
              <a:gd name="T0" fmla="*/ 240 w 386"/>
              <a:gd name="T1" fmla="*/ 0 h 366"/>
              <a:gd name="T2" fmla="*/ 260 w 386"/>
              <a:gd name="T3" fmla="*/ 120 h 366"/>
              <a:gd name="T4" fmla="*/ 386 w 386"/>
              <a:gd name="T5" fmla="*/ 140 h 366"/>
              <a:gd name="T6" fmla="*/ 258 w 386"/>
              <a:gd name="T7" fmla="*/ 234 h 366"/>
              <a:gd name="T8" fmla="*/ 238 w 386"/>
              <a:gd name="T9" fmla="*/ 366 h 366"/>
              <a:gd name="T10" fmla="*/ 140 w 386"/>
              <a:gd name="T11" fmla="*/ 304 h 366"/>
              <a:gd name="T12" fmla="*/ 0 w 386"/>
              <a:gd name="T13" fmla="*/ 366 h 366"/>
              <a:gd name="T14" fmla="*/ 66 w 386"/>
              <a:gd name="T15" fmla="*/ 234 h 366"/>
              <a:gd name="T16" fmla="*/ 2 w 386"/>
              <a:gd name="T17" fmla="*/ 140 h 366"/>
              <a:gd name="T18" fmla="*/ 140 w 386"/>
              <a:gd name="T19" fmla="*/ 120 h 366"/>
              <a:gd name="T20" fmla="*/ 240 w 386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6" h="366">
                <a:moveTo>
                  <a:pt x="240" y="0"/>
                </a:moveTo>
                <a:lnTo>
                  <a:pt x="260" y="120"/>
                </a:lnTo>
                <a:lnTo>
                  <a:pt x="386" y="140"/>
                </a:lnTo>
                <a:lnTo>
                  <a:pt x="258" y="234"/>
                </a:lnTo>
                <a:lnTo>
                  <a:pt x="238" y="366"/>
                </a:lnTo>
                <a:lnTo>
                  <a:pt x="140" y="304"/>
                </a:lnTo>
                <a:lnTo>
                  <a:pt x="0" y="366"/>
                </a:lnTo>
                <a:lnTo>
                  <a:pt x="66" y="234"/>
                </a:lnTo>
                <a:lnTo>
                  <a:pt x="2" y="140"/>
                </a:lnTo>
                <a:lnTo>
                  <a:pt x="140" y="120"/>
                </a:lnTo>
                <a:lnTo>
                  <a:pt x="24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FFA29028-C152-4DC4-8816-381DB43FABF4}"/>
              </a:ext>
            </a:extLst>
          </p:cNvPr>
          <p:cNvSpPr>
            <a:spLocks/>
          </p:cNvSpPr>
          <p:nvPr/>
        </p:nvSpPr>
        <p:spPr bwMode="auto">
          <a:xfrm>
            <a:off x="800661" y="2801798"/>
            <a:ext cx="776508" cy="1528903"/>
          </a:xfrm>
          <a:custGeom>
            <a:avLst/>
            <a:gdLst>
              <a:gd name="T0" fmla="*/ 214 w 384"/>
              <a:gd name="T1" fmla="*/ 0 h 366"/>
              <a:gd name="T2" fmla="*/ 254 w 384"/>
              <a:gd name="T3" fmla="*/ 120 h 366"/>
              <a:gd name="T4" fmla="*/ 384 w 384"/>
              <a:gd name="T5" fmla="*/ 140 h 366"/>
              <a:gd name="T6" fmla="*/ 274 w 384"/>
              <a:gd name="T7" fmla="*/ 234 h 366"/>
              <a:gd name="T8" fmla="*/ 276 w 384"/>
              <a:gd name="T9" fmla="*/ 366 h 366"/>
              <a:gd name="T10" fmla="*/ 166 w 384"/>
              <a:gd name="T11" fmla="*/ 304 h 366"/>
              <a:gd name="T12" fmla="*/ 38 w 384"/>
              <a:gd name="T13" fmla="*/ 366 h 366"/>
              <a:gd name="T14" fmla="*/ 82 w 384"/>
              <a:gd name="T15" fmla="*/ 234 h 366"/>
              <a:gd name="T16" fmla="*/ 0 w 384"/>
              <a:gd name="T17" fmla="*/ 140 h 366"/>
              <a:gd name="T18" fmla="*/ 136 w 384"/>
              <a:gd name="T19" fmla="*/ 120 h 366"/>
              <a:gd name="T20" fmla="*/ 214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14" y="0"/>
                </a:moveTo>
                <a:lnTo>
                  <a:pt x="254" y="120"/>
                </a:lnTo>
                <a:lnTo>
                  <a:pt x="384" y="140"/>
                </a:lnTo>
                <a:lnTo>
                  <a:pt x="274" y="234"/>
                </a:lnTo>
                <a:lnTo>
                  <a:pt x="276" y="366"/>
                </a:lnTo>
                <a:lnTo>
                  <a:pt x="166" y="304"/>
                </a:lnTo>
                <a:lnTo>
                  <a:pt x="38" y="366"/>
                </a:lnTo>
                <a:lnTo>
                  <a:pt x="82" y="234"/>
                </a:lnTo>
                <a:lnTo>
                  <a:pt x="0" y="140"/>
                </a:lnTo>
                <a:lnTo>
                  <a:pt x="136" y="120"/>
                </a:lnTo>
                <a:lnTo>
                  <a:pt x="21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C6C47FA6-DD47-46C6-92D0-4B6329A7E857}"/>
              </a:ext>
            </a:extLst>
          </p:cNvPr>
          <p:cNvSpPr>
            <a:spLocks/>
          </p:cNvSpPr>
          <p:nvPr/>
        </p:nvSpPr>
        <p:spPr bwMode="auto">
          <a:xfrm>
            <a:off x="4150156" y="985117"/>
            <a:ext cx="1514641" cy="1443638"/>
          </a:xfrm>
          <a:custGeom>
            <a:avLst/>
            <a:gdLst>
              <a:gd name="T0" fmla="*/ 200 w 384"/>
              <a:gd name="T1" fmla="*/ 0 h 366"/>
              <a:gd name="T2" fmla="*/ 252 w 384"/>
              <a:gd name="T3" fmla="*/ 122 h 366"/>
              <a:gd name="T4" fmla="*/ 384 w 384"/>
              <a:gd name="T5" fmla="*/ 140 h 366"/>
              <a:gd name="T6" fmla="*/ 282 w 384"/>
              <a:gd name="T7" fmla="*/ 234 h 366"/>
              <a:gd name="T8" fmla="*/ 298 w 384"/>
              <a:gd name="T9" fmla="*/ 366 h 366"/>
              <a:gd name="T10" fmla="*/ 182 w 384"/>
              <a:gd name="T11" fmla="*/ 304 h 366"/>
              <a:gd name="T12" fmla="*/ 60 w 384"/>
              <a:gd name="T13" fmla="*/ 366 h 366"/>
              <a:gd name="T14" fmla="*/ 90 w 384"/>
              <a:gd name="T15" fmla="*/ 234 h 366"/>
              <a:gd name="T16" fmla="*/ 0 w 384"/>
              <a:gd name="T17" fmla="*/ 140 h 366"/>
              <a:gd name="T18" fmla="*/ 134 w 384"/>
              <a:gd name="T19" fmla="*/ 122 h 366"/>
              <a:gd name="T20" fmla="*/ 200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00" y="0"/>
                </a:moveTo>
                <a:lnTo>
                  <a:pt x="252" y="122"/>
                </a:lnTo>
                <a:lnTo>
                  <a:pt x="384" y="140"/>
                </a:lnTo>
                <a:lnTo>
                  <a:pt x="282" y="234"/>
                </a:lnTo>
                <a:lnTo>
                  <a:pt x="298" y="366"/>
                </a:lnTo>
                <a:lnTo>
                  <a:pt x="182" y="304"/>
                </a:lnTo>
                <a:lnTo>
                  <a:pt x="60" y="366"/>
                </a:lnTo>
                <a:lnTo>
                  <a:pt x="90" y="234"/>
                </a:lnTo>
                <a:lnTo>
                  <a:pt x="0" y="140"/>
                </a:lnTo>
                <a:lnTo>
                  <a:pt x="134" y="122"/>
                </a:lnTo>
                <a:lnTo>
                  <a:pt x="20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7A54B9D2-DD0B-4370-8815-27E413F02C31}"/>
              </a:ext>
            </a:extLst>
          </p:cNvPr>
          <p:cNvSpPr>
            <a:spLocks/>
          </p:cNvSpPr>
          <p:nvPr/>
        </p:nvSpPr>
        <p:spPr bwMode="auto">
          <a:xfrm>
            <a:off x="4201198" y="4843097"/>
            <a:ext cx="1512111" cy="1433758"/>
          </a:xfrm>
          <a:custGeom>
            <a:avLst/>
            <a:gdLst>
              <a:gd name="T0" fmla="*/ 242 w 386"/>
              <a:gd name="T1" fmla="*/ 0 h 366"/>
              <a:gd name="T2" fmla="*/ 260 w 386"/>
              <a:gd name="T3" fmla="*/ 120 h 366"/>
              <a:gd name="T4" fmla="*/ 386 w 386"/>
              <a:gd name="T5" fmla="*/ 140 h 366"/>
              <a:gd name="T6" fmla="*/ 260 w 386"/>
              <a:gd name="T7" fmla="*/ 234 h 366"/>
              <a:gd name="T8" fmla="*/ 238 w 386"/>
              <a:gd name="T9" fmla="*/ 366 h 366"/>
              <a:gd name="T10" fmla="*/ 140 w 386"/>
              <a:gd name="T11" fmla="*/ 304 h 366"/>
              <a:gd name="T12" fmla="*/ 0 w 386"/>
              <a:gd name="T13" fmla="*/ 366 h 366"/>
              <a:gd name="T14" fmla="*/ 68 w 386"/>
              <a:gd name="T15" fmla="*/ 234 h 366"/>
              <a:gd name="T16" fmla="*/ 2 w 386"/>
              <a:gd name="T17" fmla="*/ 140 h 366"/>
              <a:gd name="T18" fmla="*/ 142 w 386"/>
              <a:gd name="T19" fmla="*/ 120 h 366"/>
              <a:gd name="T20" fmla="*/ 242 w 386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6" h="366">
                <a:moveTo>
                  <a:pt x="242" y="0"/>
                </a:moveTo>
                <a:lnTo>
                  <a:pt x="260" y="120"/>
                </a:lnTo>
                <a:lnTo>
                  <a:pt x="386" y="140"/>
                </a:lnTo>
                <a:lnTo>
                  <a:pt x="260" y="234"/>
                </a:lnTo>
                <a:lnTo>
                  <a:pt x="238" y="366"/>
                </a:lnTo>
                <a:lnTo>
                  <a:pt x="140" y="304"/>
                </a:lnTo>
                <a:lnTo>
                  <a:pt x="0" y="366"/>
                </a:lnTo>
                <a:lnTo>
                  <a:pt x="68" y="234"/>
                </a:lnTo>
                <a:lnTo>
                  <a:pt x="2" y="140"/>
                </a:lnTo>
                <a:lnTo>
                  <a:pt x="142" y="120"/>
                </a:lnTo>
                <a:lnTo>
                  <a:pt x="24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87CBF7A7-54A4-4CC3-96E4-D9E8063F3339}"/>
              </a:ext>
            </a:extLst>
          </p:cNvPr>
          <p:cNvSpPr>
            <a:spLocks/>
          </p:cNvSpPr>
          <p:nvPr/>
        </p:nvSpPr>
        <p:spPr bwMode="auto">
          <a:xfrm>
            <a:off x="3975259" y="2801798"/>
            <a:ext cx="1604099" cy="1528903"/>
          </a:xfrm>
          <a:custGeom>
            <a:avLst/>
            <a:gdLst>
              <a:gd name="T0" fmla="*/ 214 w 384"/>
              <a:gd name="T1" fmla="*/ 0 h 366"/>
              <a:gd name="T2" fmla="*/ 254 w 384"/>
              <a:gd name="T3" fmla="*/ 120 h 366"/>
              <a:gd name="T4" fmla="*/ 384 w 384"/>
              <a:gd name="T5" fmla="*/ 140 h 366"/>
              <a:gd name="T6" fmla="*/ 272 w 384"/>
              <a:gd name="T7" fmla="*/ 234 h 366"/>
              <a:gd name="T8" fmla="*/ 276 w 384"/>
              <a:gd name="T9" fmla="*/ 366 h 366"/>
              <a:gd name="T10" fmla="*/ 166 w 384"/>
              <a:gd name="T11" fmla="*/ 304 h 366"/>
              <a:gd name="T12" fmla="*/ 38 w 384"/>
              <a:gd name="T13" fmla="*/ 366 h 366"/>
              <a:gd name="T14" fmla="*/ 80 w 384"/>
              <a:gd name="T15" fmla="*/ 234 h 366"/>
              <a:gd name="T16" fmla="*/ 0 w 384"/>
              <a:gd name="T17" fmla="*/ 140 h 366"/>
              <a:gd name="T18" fmla="*/ 136 w 384"/>
              <a:gd name="T19" fmla="*/ 120 h 366"/>
              <a:gd name="T20" fmla="*/ 214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14" y="0"/>
                </a:moveTo>
                <a:lnTo>
                  <a:pt x="254" y="120"/>
                </a:lnTo>
                <a:lnTo>
                  <a:pt x="384" y="140"/>
                </a:lnTo>
                <a:lnTo>
                  <a:pt x="272" y="234"/>
                </a:lnTo>
                <a:lnTo>
                  <a:pt x="276" y="366"/>
                </a:lnTo>
                <a:lnTo>
                  <a:pt x="166" y="304"/>
                </a:lnTo>
                <a:lnTo>
                  <a:pt x="38" y="366"/>
                </a:lnTo>
                <a:lnTo>
                  <a:pt x="80" y="234"/>
                </a:lnTo>
                <a:lnTo>
                  <a:pt x="0" y="140"/>
                </a:lnTo>
                <a:lnTo>
                  <a:pt x="136" y="120"/>
                </a:lnTo>
                <a:lnTo>
                  <a:pt x="21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6C4C42F8-AD7A-4AD4-BCEA-0E4EA26BFFD2}"/>
              </a:ext>
            </a:extLst>
          </p:cNvPr>
          <p:cNvSpPr>
            <a:spLocks/>
          </p:cNvSpPr>
          <p:nvPr/>
        </p:nvSpPr>
        <p:spPr bwMode="auto">
          <a:xfrm>
            <a:off x="2519305" y="985117"/>
            <a:ext cx="1123696" cy="1443638"/>
          </a:xfrm>
          <a:custGeom>
            <a:avLst/>
            <a:gdLst>
              <a:gd name="T0" fmla="*/ 200 w 384"/>
              <a:gd name="T1" fmla="*/ 0 h 366"/>
              <a:gd name="T2" fmla="*/ 252 w 384"/>
              <a:gd name="T3" fmla="*/ 122 h 366"/>
              <a:gd name="T4" fmla="*/ 384 w 384"/>
              <a:gd name="T5" fmla="*/ 140 h 366"/>
              <a:gd name="T6" fmla="*/ 282 w 384"/>
              <a:gd name="T7" fmla="*/ 234 h 366"/>
              <a:gd name="T8" fmla="*/ 296 w 384"/>
              <a:gd name="T9" fmla="*/ 366 h 366"/>
              <a:gd name="T10" fmla="*/ 182 w 384"/>
              <a:gd name="T11" fmla="*/ 304 h 366"/>
              <a:gd name="T12" fmla="*/ 58 w 384"/>
              <a:gd name="T13" fmla="*/ 366 h 366"/>
              <a:gd name="T14" fmla="*/ 90 w 384"/>
              <a:gd name="T15" fmla="*/ 234 h 366"/>
              <a:gd name="T16" fmla="*/ 0 w 384"/>
              <a:gd name="T17" fmla="*/ 140 h 366"/>
              <a:gd name="T18" fmla="*/ 134 w 384"/>
              <a:gd name="T19" fmla="*/ 122 h 366"/>
              <a:gd name="T20" fmla="*/ 200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00" y="0"/>
                </a:moveTo>
                <a:lnTo>
                  <a:pt x="252" y="122"/>
                </a:lnTo>
                <a:lnTo>
                  <a:pt x="384" y="140"/>
                </a:lnTo>
                <a:lnTo>
                  <a:pt x="282" y="234"/>
                </a:lnTo>
                <a:lnTo>
                  <a:pt x="296" y="366"/>
                </a:lnTo>
                <a:lnTo>
                  <a:pt x="182" y="304"/>
                </a:lnTo>
                <a:lnTo>
                  <a:pt x="58" y="366"/>
                </a:lnTo>
                <a:lnTo>
                  <a:pt x="90" y="234"/>
                </a:lnTo>
                <a:lnTo>
                  <a:pt x="0" y="140"/>
                </a:lnTo>
                <a:lnTo>
                  <a:pt x="134" y="122"/>
                </a:lnTo>
                <a:lnTo>
                  <a:pt x="20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9A5736F6-1448-4643-94C2-7852A12906C3}"/>
              </a:ext>
            </a:extLst>
          </p:cNvPr>
          <p:cNvSpPr>
            <a:spLocks/>
          </p:cNvSpPr>
          <p:nvPr/>
        </p:nvSpPr>
        <p:spPr bwMode="auto">
          <a:xfrm>
            <a:off x="2579763" y="4843097"/>
            <a:ext cx="1121819" cy="1433758"/>
          </a:xfrm>
          <a:custGeom>
            <a:avLst/>
            <a:gdLst>
              <a:gd name="T0" fmla="*/ 240 w 386"/>
              <a:gd name="T1" fmla="*/ 0 h 366"/>
              <a:gd name="T2" fmla="*/ 260 w 386"/>
              <a:gd name="T3" fmla="*/ 120 h 366"/>
              <a:gd name="T4" fmla="*/ 386 w 386"/>
              <a:gd name="T5" fmla="*/ 140 h 366"/>
              <a:gd name="T6" fmla="*/ 258 w 386"/>
              <a:gd name="T7" fmla="*/ 234 h 366"/>
              <a:gd name="T8" fmla="*/ 238 w 386"/>
              <a:gd name="T9" fmla="*/ 366 h 366"/>
              <a:gd name="T10" fmla="*/ 140 w 386"/>
              <a:gd name="T11" fmla="*/ 304 h 366"/>
              <a:gd name="T12" fmla="*/ 0 w 386"/>
              <a:gd name="T13" fmla="*/ 366 h 366"/>
              <a:gd name="T14" fmla="*/ 66 w 386"/>
              <a:gd name="T15" fmla="*/ 234 h 366"/>
              <a:gd name="T16" fmla="*/ 2 w 386"/>
              <a:gd name="T17" fmla="*/ 140 h 366"/>
              <a:gd name="T18" fmla="*/ 140 w 386"/>
              <a:gd name="T19" fmla="*/ 120 h 366"/>
              <a:gd name="T20" fmla="*/ 240 w 386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6" h="366">
                <a:moveTo>
                  <a:pt x="240" y="0"/>
                </a:moveTo>
                <a:lnTo>
                  <a:pt x="260" y="120"/>
                </a:lnTo>
                <a:lnTo>
                  <a:pt x="386" y="140"/>
                </a:lnTo>
                <a:lnTo>
                  <a:pt x="258" y="234"/>
                </a:lnTo>
                <a:lnTo>
                  <a:pt x="238" y="366"/>
                </a:lnTo>
                <a:lnTo>
                  <a:pt x="140" y="304"/>
                </a:lnTo>
                <a:lnTo>
                  <a:pt x="0" y="366"/>
                </a:lnTo>
                <a:lnTo>
                  <a:pt x="66" y="234"/>
                </a:lnTo>
                <a:lnTo>
                  <a:pt x="2" y="140"/>
                </a:lnTo>
                <a:lnTo>
                  <a:pt x="140" y="120"/>
                </a:lnTo>
                <a:lnTo>
                  <a:pt x="24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35160F0A-0972-4670-98FA-73D2E9E812DA}"/>
              </a:ext>
            </a:extLst>
          </p:cNvPr>
          <p:cNvSpPr>
            <a:spLocks/>
          </p:cNvSpPr>
          <p:nvPr/>
        </p:nvSpPr>
        <p:spPr bwMode="auto">
          <a:xfrm>
            <a:off x="2391336" y="2801799"/>
            <a:ext cx="1190064" cy="1528902"/>
          </a:xfrm>
          <a:custGeom>
            <a:avLst/>
            <a:gdLst>
              <a:gd name="T0" fmla="*/ 212 w 384"/>
              <a:gd name="T1" fmla="*/ 0 h 366"/>
              <a:gd name="T2" fmla="*/ 254 w 384"/>
              <a:gd name="T3" fmla="*/ 120 h 366"/>
              <a:gd name="T4" fmla="*/ 384 w 384"/>
              <a:gd name="T5" fmla="*/ 140 h 366"/>
              <a:gd name="T6" fmla="*/ 272 w 384"/>
              <a:gd name="T7" fmla="*/ 234 h 366"/>
              <a:gd name="T8" fmla="*/ 274 w 384"/>
              <a:gd name="T9" fmla="*/ 366 h 366"/>
              <a:gd name="T10" fmla="*/ 166 w 384"/>
              <a:gd name="T11" fmla="*/ 304 h 366"/>
              <a:gd name="T12" fmla="*/ 38 w 384"/>
              <a:gd name="T13" fmla="*/ 366 h 366"/>
              <a:gd name="T14" fmla="*/ 80 w 384"/>
              <a:gd name="T15" fmla="*/ 234 h 366"/>
              <a:gd name="T16" fmla="*/ 0 w 384"/>
              <a:gd name="T17" fmla="*/ 140 h 366"/>
              <a:gd name="T18" fmla="*/ 134 w 384"/>
              <a:gd name="T19" fmla="*/ 120 h 366"/>
              <a:gd name="T20" fmla="*/ 212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12" y="0"/>
                </a:moveTo>
                <a:lnTo>
                  <a:pt x="254" y="120"/>
                </a:lnTo>
                <a:lnTo>
                  <a:pt x="384" y="140"/>
                </a:lnTo>
                <a:lnTo>
                  <a:pt x="272" y="234"/>
                </a:lnTo>
                <a:lnTo>
                  <a:pt x="274" y="366"/>
                </a:lnTo>
                <a:lnTo>
                  <a:pt x="166" y="304"/>
                </a:lnTo>
                <a:lnTo>
                  <a:pt x="38" y="366"/>
                </a:lnTo>
                <a:lnTo>
                  <a:pt x="80" y="234"/>
                </a:lnTo>
                <a:lnTo>
                  <a:pt x="0" y="140"/>
                </a:lnTo>
                <a:lnTo>
                  <a:pt x="134" y="120"/>
                </a:lnTo>
                <a:lnTo>
                  <a:pt x="21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3">
            <a:extLst>
              <a:ext uri="{FF2B5EF4-FFF2-40B4-BE49-F238E27FC236}">
                <a16:creationId xmlns:a16="http://schemas.microsoft.com/office/drawing/2014/main" id="{9765BC11-8C0E-49F8-84CB-17FBC8A7F3D2}"/>
              </a:ext>
            </a:extLst>
          </p:cNvPr>
          <p:cNvSpPr>
            <a:spLocks/>
          </p:cNvSpPr>
          <p:nvPr/>
        </p:nvSpPr>
        <p:spPr bwMode="auto">
          <a:xfrm>
            <a:off x="6105441" y="1412176"/>
            <a:ext cx="1514641" cy="1016579"/>
          </a:xfrm>
          <a:custGeom>
            <a:avLst/>
            <a:gdLst>
              <a:gd name="T0" fmla="*/ 202 w 384"/>
              <a:gd name="T1" fmla="*/ 0 h 366"/>
              <a:gd name="T2" fmla="*/ 254 w 384"/>
              <a:gd name="T3" fmla="*/ 122 h 366"/>
              <a:gd name="T4" fmla="*/ 384 w 384"/>
              <a:gd name="T5" fmla="*/ 140 h 366"/>
              <a:gd name="T6" fmla="*/ 282 w 384"/>
              <a:gd name="T7" fmla="*/ 234 h 366"/>
              <a:gd name="T8" fmla="*/ 298 w 384"/>
              <a:gd name="T9" fmla="*/ 366 h 366"/>
              <a:gd name="T10" fmla="*/ 182 w 384"/>
              <a:gd name="T11" fmla="*/ 304 h 366"/>
              <a:gd name="T12" fmla="*/ 60 w 384"/>
              <a:gd name="T13" fmla="*/ 366 h 366"/>
              <a:gd name="T14" fmla="*/ 90 w 384"/>
              <a:gd name="T15" fmla="*/ 234 h 366"/>
              <a:gd name="T16" fmla="*/ 0 w 384"/>
              <a:gd name="T17" fmla="*/ 140 h 366"/>
              <a:gd name="T18" fmla="*/ 134 w 384"/>
              <a:gd name="T19" fmla="*/ 122 h 366"/>
              <a:gd name="T20" fmla="*/ 202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02" y="0"/>
                </a:moveTo>
                <a:lnTo>
                  <a:pt x="254" y="122"/>
                </a:lnTo>
                <a:lnTo>
                  <a:pt x="384" y="140"/>
                </a:lnTo>
                <a:lnTo>
                  <a:pt x="282" y="234"/>
                </a:lnTo>
                <a:lnTo>
                  <a:pt x="298" y="366"/>
                </a:lnTo>
                <a:lnTo>
                  <a:pt x="182" y="304"/>
                </a:lnTo>
                <a:lnTo>
                  <a:pt x="60" y="366"/>
                </a:lnTo>
                <a:lnTo>
                  <a:pt x="90" y="234"/>
                </a:lnTo>
                <a:lnTo>
                  <a:pt x="0" y="140"/>
                </a:lnTo>
                <a:lnTo>
                  <a:pt x="134" y="122"/>
                </a:lnTo>
                <a:lnTo>
                  <a:pt x="20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4">
            <a:extLst>
              <a:ext uri="{FF2B5EF4-FFF2-40B4-BE49-F238E27FC236}">
                <a16:creationId xmlns:a16="http://schemas.microsoft.com/office/drawing/2014/main" id="{F2C571FA-57FE-4CBC-B4CE-9EC412CA9784}"/>
              </a:ext>
            </a:extLst>
          </p:cNvPr>
          <p:cNvSpPr>
            <a:spLocks/>
          </p:cNvSpPr>
          <p:nvPr/>
        </p:nvSpPr>
        <p:spPr bwMode="auto">
          <a:xfrm>
            <a:off x="6104713" y="5267234"/>
            <a:ext cx="1512111" cy="1009621"/>
          </a:xfrm>
          <a:custGeom>
            <a:avLst/>
            <a:gdLst>
              <a:gd name="T0" fmla="*/ 242 w 386"/>
              <a:gd name="T1" fmla="*/ 0 h 366"/>
              <a:gd name="T2" fmla="*/ 260 w 386"/>
              <a:gd name="T3" fmla="*/ 120 h 366"/>
              <a:gd name="T4" fmla="*/ 386 w 386"/>
              <a:gd name="T5" fmla="*/ 140 h 366"/>
              <a:gd name="T6" fmla="*/ 260 w 386"/>
              <a:gd name="T7" fmla="*/ 234 h 366"/>
              <a:gd name="T8" fmla="*/ 238 w 386"/>
              <a:gd name="T9" fmla="*/ 366 h 366"/>
              <a:gd name="T10" fmla="*/ 140 w 386"/>
              <a:gd name="T11" fmla="*/ 304 h 366"/>
              <a:gd name="T12" fmla="*/ 0 w 386"/>
              <a:gd name="T13" fmla="*/ 366 h 366"/>
              <a:gd name="T14" fmla="*/ 68 w 386"/>
              <a:gd name="T15" fmla="*/ 234 h 366"/>
              <a:gd name="T16" fmla="*/ 2 w 386"/>
              <a:gd name="T17" fmla="*/ 140 h 366"/>
              <a:gd name="T18" fmla="*/ 142 w 386"/>
              <a:gd name="T19" fmla="*/ 120 h 366"/>
              <a:gd name="T20" fmla="*/ 242 w 386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6" h="366">
                <a:moveTo>
                  <a:pt x="242" y="0"/>
                </a:moveTo>
                <a:lnTo>
                  <a:pt x="260" y="120"/>
                </a:lnTo>
                <a:lnTo>
                  <a:pt x="386" y="140"/>
                </a:lnTo>
                <a:lnTo>
                  <a:pt x="260" y="234"/>
                </a:lnTo>
                <a:lnTo>
                  <a:pt x="238" y="366"/>
                </a:lnTo>
                <a:lnTo>
                  <a:pt x="140" y="304"/>
                </a:lnTo>
                <a:lnTo>
                  <a:pt x="0" y="366"/>
                </a:lnTo>
                <a:lnTo>
                  <a:pt x="68" y="234"/>
                </a:lnTo>
                <a:lnTo>
                  <a:pt x="2" y="140"/>
                </a:lnTo>
                <a:lnTo>
                  <a:pt x="142" y="120"/>
                </a:lnTo>
                <a:lnTo>
                  <a:pt x="24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6">
            <a:extLst>
              <a:ext uri="{FF2B5EF4-FFF2-40B4-BE49-F238E27FC236}">
                <a16:creationId xmlns:a16="http://schemas.microsoft.com/office/drawing/2014/main" id="{4CB21794-33C6-4587-9B0B-89B4E42071CB}"/>
              </a:ext>
            </a:extLst>
          </p:cNvPr>
          <p:cNvSpPr>
            <a:spLocks/>
          </p:cNvSpPr>
          <p:nvPr/>
        </p:nvSpPr>
        <p:spPr bwMode="auto">
          <a:xfrm>
            <a:off x="5892540" y="3254081"/>
            <a:ext cx="1604099" cy="1076620"/>
          </a:xfrm>
          <a:custGeom>
            <a:avLst/>
            <a:gdLst>
              <a:gd name="T0" fmla="*/ 212 w 384"/>
              <a:gd name="T1" fmla="*/ 0 h 366"/>
              <a:gd name="T2" fmla="*/ 254 w 384"/>
              <a:gd name="T3" fmla="*/ 120 h 366"/>
              <a:gd name="T4" fmla="*/ 384 w 384"/>
              <a:gd name="T5" fmla="*/ 140 h 366"/>
              <a:gd name="T6" fmla="*/ 272 w 384"/>
              <a:gd name="T7" fmla="*/ 234 h 366"/>
              <a:gd name="T8" fmla="*/ 274 w 384"/>
              <a:gd name="T9" fmla="*/ 366 h 366"/>
              <a:gd name="T10" fmla="*/ 166 w 384"/>
              <a:gd name="T11" fmla="*/ 304 h 366"/>
              <a:gd name="T12" fmla="*/ 38 w 384"/>
              <a:gd name="T13" fmla="*/ 366 h 366"/>
              <a:gd name="T14" fmla="*/ 80 w 384"/>
              <a:gd name="T15" fmla="*/ 234 h 366"/>
              <a:gd name="T16" fmla="*/ 0 w 384"/>
              <a:gd name="T17" fmla="*/ 140 h 366"/>
              <a:gd name="T18" fmla="*/ 134 w 384"/>
              <a:gd name="T19" fmla="*/ 120 h 366"/>
              <a:gd name="T20" fmla="*/ 212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12" y="0"/>
                </a:moveTo>
                <a:lnTo>
                  <a:pt x="254" y="120"/>
                </a:lnTo>
                <a:lnTo>
                  <a:pt x="384" y="140"/>
                </a:lnTo>
                <a:lnTo>
                  <a:pt x="272" y="234"/>
                </a:lnTo>
                <a:lnTo>
                  <a:pt x="274" y="366"/>
                </a:lnTo>
                <a:lnTo>
                  <a:pt x="166" y="304"/>
                </a:lnTo>
                <a:lnTo>
                  <a:pt x="38" y="366"/>
                </a:lnTo>
                <a:lnTo>
                  <a:pt x="80" y="234"/>
                </a:lnTo>
                <a:lnTo>
                  <a:pt x="0" y="140"/>
                </a:lnTo>
                <a:lnTo>
                  <a:pt x="134" y="120"/>
                </a:lnTo>
                <a:lnTo>
                  <a:pt x="21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9">
            <a:extLst>
              <a:ext uri="{FF2B5EF4-FFF2-40B4-BE49-F238E27FC236}">
                <a16:creationId xmlns:a16="http://schemas.microsoft.com/office/drawing/2014/main" id="{8ADDF85A-28E5-4F8F-8026-36B11E55F71B}"/>
              </a:ext>
            </a:extLst>
          </p:cNvPr>
          <p:cNvSpPr>
            <a:spLocks/>
          </p:cNvSpPr>
          <p:nvPr/>
        </p:nvSpPr>
        <p:spPr bwMode="auto">
          <a:xfrm>
            <a:off x="7937416" y="1660456"/>
            <a:ext cx="1514641" cy="768299"/>
          </a:xfrm>
          <a:custGeom>
            <a:avLst/>
            <a:gdLst>
              <a:gd name="T0" fmla="*/ 202 w 384"/>
              <a:gd name="T1" fmla="*/ 0 h 366"/>
              <a:gd name="T2" fmla="*/ 254 w 384"/>
              <a:gd name="T3" fmla="*/ 122 h 366"/>
              <a:gd name="T4" fmla="*/ 384 w 384"/>
              <a:gd name="T5" fmla="*/ 140 h 366"/>
              <a:gd name="T6" fmla="*/ 284 w 384"/>
              <a:gd name="T7" fmla="*/ 234 h 366"/>
              <a:gd name="T8" fmla="*/ 298 w 384"/>
              <a:gd name="T9" fmla="*/ 366 h 366"/>
              <a:gd name="T10" fmla="*/ 182 w 384"/>
              <a:gd name="T11" fmla="*/ 304 h 366"/>
              <a:gd name="T12" fmla="*/ 60 w 384"/>
              <a:gd name="T13" fmla="*/ 366 h 366"/>
              <a:gd name="T14" fmla="*/ 90 w 384"/>
              <a:gd name="T15" fmla="*/ 234 h 366"/>
              <a:gd name="T16" fmla="*/ 0 w 384"/>
              <a:gd name="T17" fmla="*/ 140 h 366"/>
              <a:gd name="T18" fmla="*/ 134 w 384"/>
              <a:gd name="T19" fmla="*/ 122 h 366"/>
              <a:gd name="T20" fmla="*/ 202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02" y="0"/>
                </a:moveTo>
                <a:lnTo>
                  <a:pt x="254" y="122"/>
                </a:lnTo>
                <a:lnTo>
                  <a:pt x="384" y="140"/>
                </a:lnTo>
                <a:lnTo>
                  <a:pt x="284" y="234"/>
                </a:lnTo>
                <a:lnTo>
                  <a:pt x="298" y="366"/>
                </a:lnTo>
                <a:lnTo>
                  <a:pt x="182" y="304"/>
                </a:lnTo>
                <a:lnTo>
                  <a:pt x="60" y="366"/>
                </a:lnTo>
                <a:lnTo>
                  <a:pt x="90" y="234"/>
                </a:lnTo>
                <a:lnTo>
                  <a:pt x="0" y="140"/>
                </a:lnTo>
                <a:lnTo>
                  <a:pt x="134" y="122"/>
                </a:lnTo>
                <a:lnTo>
                  <a:pt x="20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30">
            <a:extLst>
              <a:ext uri="{FF2B5EF4-FFF2-40B4-BE49-F238E27FC236}">
                <a16:creationId xmlns:a16="http://schemas.microsoft.com/office/drawing/2014/main" id="{3D9F3EBF-84A4-408F-BC44-2DD09A63DCD4}"/>
              </a:ext>
            </a:extLst>
          </p:cNvPr>
          <p:cNvSpPr>
            <a:spLocks/>
          </p:cNvSpPr>
          <p:nvPr/>
        </p:nvSpPr>
        <p:spPr bwMode="auto">
          <a:xfrm>
            <a:off x="7974788" y="5513814"/>
            <a:ext cx="1512111" cy="763041"/>
          </a:xfrm>
          <a:custGeom>
            <a:avLst/>
            <a:gdLst>
              <a:gd name="T0" fmla="*/ 242 w 386"/>
              <a:gd name="T1" fmla="*/ 0 h 366"/>
              <a:gd name="T2" fmla="*/ 260 w 386"/>
              <a:gd name="T3" fmla="*/ 120 h 366"/>
              <a:gd name="T4" fmla="*/ 386 w 386"/>
              <a:gd name="T5" fmla="*/ 140 h 366"/>
              <a:gd name="T6" fmla="*/ 260 w 386"/>
              <a:gd name="T7" fmla="*/ 234 h 366"/>
              <a:gd name="T8" fmla="*/ 238 w 386"/>
              <a:gd name="T9" fmla="*/ 366 h 366"/>
              <a:gd name="T10" fmla="*/ 140 w 386"/>
              <a:gd name="T11" fmla="*/ 304 h 366"/>
              <a:gd name="T12" fmla="*/ 0 w 386"/>
              <a:gd name="T13" fmla="*/ 366 h 366"/>
              <a:gd name="T14" fmla="*/ 68 w 386"/>
              <a:gd name="T15" fmla="*/ 234 h 366"/>
              <a:gd name="T16" fmla="*/ 2 w 386"/>
              <a:gd name="T17" fmla="*/ 140 h 366"/>
              <a:gd name="T18" fmla="*/ 142 w 386"/>
              <a:gd name="T19" fmla="*/ 120 h 366"/>
              <a:gd name="T20" fmla="*/ 242 w 386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6" h="366">
                <a:moveTo>
                  <a:pt x="242" y="0"/>
                </a:moveTo>
                <a:lnTo>
                  <a:pt x="260" y="120"/>
                </a:lnTo>
                <a:lnTo>
                  <a:pt x="386" y="140"/>
                </a:lnTo>
                <a:lnTo>
                  <a:pt x="260" y="234"/>
                </a:lnTo>
                <a:lnTo>
                  <a:pt x="238" y="366"/>
                </a:lnTo>
                <a:lnTo>
                  <a:pt x="140" y="304"/>
                </a:lnTo>
                <a:lnTo>
                  <a:pt x="0" y="366"/>
                </a:lnTo>
                <a:lnTo>
                  <a:pt x="68" y="234"/>
                </a:lnTo>
                <a:lnTo>
                  <a:pt x="2" y="140"/>
                </a:lnTo>
                <a:lnTo>
                  <a:pt x="142" y="120"/>
                </a:lnTo>
                <a:lnTo>
                  <a:pt x="242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32">
            <a:extLst>
              <a:ext uri="{FF2B5EF4-FFF2-40B4-BE49-F238E27FC236}">
                <a16:creationId xmlns:a16="http://schemas.microsoft.com/office/drawing/2014/main" id="{98009C15-7161-4D33-87DD-E3E08906107F}"/>
              </a:ext>
            </a:extLst>
          </p:cNvPr>
          <p:cNvSpPr>
            <a:spLocks/>
          </p:cNvSpPr>
          <p:nvPr/>
        </p:nvSpPr>
        <p:spPr bwMode="auto">
          <a:xfrm>
            <a:off x="7790893" y="3517024"/>
            <a:ext cx="1604099" cy="813677"/>
          </a:xfrm>
          <a:custGeom>
            <a:avLst/>
            <a:gdLst>
              <a:gd name="T0" fmla="*/ 214 w 384"/>
              <a:gd name="T1" fmla="*/ 0 h 366"/>
              <a:gd name="T2" fmla="*/ 256 w 384"/>
              <a:gd name="T3" fmla="*/ 120 h 366"/>
              <a:gd name="T4" fmla="*/ 384 w 384"/>
              <a:gd name="T5" fmla="*/ 140 h 366"/>
              <a:gd name="T6" fmla="*/ 274 w 384"/>
              <a:gd name="T7" fmla="*/ 234 h 366"/>
              <a:gd name="T8" fmla="*/ 276 w 384"/>
              <a:gd name="T9" fmla="*/ 366 h 366"/>
              <a:gd name="T10" fmla="*/ 168 w 384"/>
              <a:gd name="T11" fmla="*/ 304 h 366"/>
              <a:gd name="T12" fmla="*/ 40 w 384"/>
              <a:gd name="T13" fmla="*/ 366 h 366"/>
              <a:gd name="T14" fmla="*/ 82 w 384"/>
              <a:gd name="T15" fmla="*/ 234 h 366"/>
              <a:gd name="T16" fmla="*/ 0 w 384"/>
              <a:gd name="T17" fmla="*/ 140 h 366"/>
              <a:gd name="T18" fmla="*/ 136 w 384"/>
              <a:gd name="T19" fmla="*/ 120 h 366"/>
              <a:gd name="T20" fmla="*/ 214 w 38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4" h="366">
                <a:moveTo>
                  <a:pt x="214" y="0"/>
                </a:moveTo>
                <a:lnTo>
                  <a:pt x="256" y="120"/>
                </a:lnTo>
                <a:lnTo>
                  <a:pt x="384" y="140"/>
                </a:lnTo>
                <a:lnTo>
                  <a:pt x="274" y="234"/>
                </a:lnTo>
                <a:lnTo>
                  <a:pt x="276" y="366"/>
                </a:lnTo>
                <a:lnTo>
                  <a:pt x="168" y="304"/>
                </a:lnTo>
                <a:lnTo>
                  <a:pt x="40" y="366"/>
                </a:lnTo>
                <a:lnTo>
                  <a:pt x="82" y="234"/>
                </a:lnTo>
                <a:lnTo>
                  <a:pt x="0" y="140"/>
                </a:lnTo>
                <a:lnTo>
                  <a:pt x="136" y="120"/>
                </a:lnTo>
                <a:lnTo>
                  <a:pt x="21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5F6963EB-5052-48EF-ABDB-989C51DA4EEA}"/>
              </a:ext>
            </a:extLst>
          </p:cNvPr>
          <p:cNvSpPr>
            <a:spLocks/>
          </p:cNvSpPr>
          <p:nvPr/>
        </p:nvSpPr>
        <p:spPr bwMode="auto">
          <a:xfrm>
            <a:off x="697160" y="2980249"/>
            <a:ext cx="1042375" cy="1339350"/>
          </a:xfrm>
          <a:custGeom>
            <a:avLst/>
            <a:gdLst>
              <a:gd name="T0" fmla="*/ 560 w 582"/>
              <a:gd name="T1" fmla="*/ 0 h 362"/>
              <a:gd name="T2" fmla="*/ 474 w 582"/>
              <a:gd name="T3" fmla="*/ 120 h 362"/>
              <a:gd name="T4" fmla="*/ 582 w 582"/>
              <a:gd name="T5" fmla="*/ 138 h 362"/>
              <a:gd name="T6" fmla="*/ 374 w 582"/>
              <a:gd name="T7" fmla="*/ 232 h 362"/>
              <a:gd name="T8" fmla="*/ 238 w 582"/>
              <a:gd name="T9" fmla="*/ 362 h 362"/>
              <a:gd name="T10" fmla="*/ 194 w 582"/>
              <a:gd name="T11" fmla="*/ 300 h 362"/>
              <a:gd name="T12" fmla="*/ 0 w 582"/>
              <a:gd name="T13" fmla="*/ 362 h 362"/>
              <a:gd name="T14" fmla="*/ 182 w 582"/>
              <a:gd name="T15" fmla="*/ 232 h 362"/>
              <a:gd name="T16" fmla="*/ 200 w 582"/>
              <a:gd name="T17" fmla="*/ 138 h 362"/>
              <a:gd name="T18" fmla="*/ 356 w 582"/>
              <a:gd name="T19" fmla="*/ 120 h 362"/>
              <a:gd name="T20" fmla="*/ 560 w 582"/>
              <a:gd name="T21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2" h="362">
                <a:moveTo>
                  <a:pt x="560" y="0"/>
                </a:moveTo>
                <a:lnTo>
                  <a:pt x="474" y="120"/>
                </a:lnTo>
                <a:lnTo>
                  <a:pt x="582" y="138"/>
                </a:lnTo>
                <a:lnTo>
                  <a:pt x="374" y="232"/>
                </a:lnTo>
                <a:lnTo>
                  <a:pt x="238" y="362"/>
                </a:lnTo>
                <a:lnTo>
                  <a:pt x="194" y="300"/>
                </a:lnTo>
                <a:lnTo>
                  <a:pt x="0" y="362"/>
                </a:lnTo>
                <a:lnTo>
                  <a:pt x="182" y="232"/>
                </a:lnTo>
                <a:lnTo>
                  <a:pt x="200" y="138"/>
                </a:lnTo>
                <a:lnTo>
                  <a:pt x="356" y="120"/>
                </a:lnTo>
                <a:lnTo>
                  <a:pt x="56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45CF9BE5-E76B-40BF-9C0D-A13FAF8F2680}"/>
              </a:ext>
            </a:extLst>
          </p:cNvPr>
          <p:cNvSpPr>
            <a:spLocks/>
          </p:cNvSpPr>
          <p:nvPr/>
        </p:nvSpPr>
        <p:spPr bwMode="auto">
          <a:xfrm>
            <a:off x="701457" y="942508"/>
            <a:ext cx="899231" cy="1465275"/>
          </a:xfrm>
          <a:custGeom>
            <a:avLst/>
            <a:gdLst>
              <a:gd name="T0" fmla="*/ 366 w 464"/>
              <a:gd name="T1" fmla="*/ 0 h 366"/>
              <a:gd name="T2" fmla="*/ 344 w 464"/>
              <a:gd name="T3" fmla="*/ 120 h 366"/>
              <a:gd name="T4" fmla="*/ 464 w 464"/>
              <a:gd name="T5" fmla="*/ 140 h 366"/>
              <a:gd name="T6" fmla="*/ 304 w 464"/>
              <a:gd name="T7" fmla="*/ 234 h 366"/>
              <a:gd name="T8" fmla="*/ 238 w 464"/>
              <a:gd name="T9" fmla="*/ 366 h 366"/>
              <a:gd name="T10" fmla="*/ 162 w 464"/>
              <a:gd name="T11" fmla="*/ 304 h 366"/>
              <a:gd name="T12" fmla="*/ 0 w 464"/>
              <a:gd name="T13" fmla="*/ 366 h 366"/>
              <a:gd name="T14" fmla="*/ 112 w 464"/>
              <a:gd name="T15" fmla="*/ 234 h 366"/>
              <a:gd name="T16" fmla="*/ 78 w 464"/>
              <a:gd name="T17" fmla="*/ 140 h 366"/>
              <a:gd name="T18" fmla="*/ 224 w 464"/>
              <a:gd name="T19" fmla="*/ 120 h 366"/>
              <a:gd name="T20" fmla="*/ 366 w 46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4" h="366">
                <a:moveTo>
                  <a:pt x="366" y="0"/>
                </a:moveTo>
                <a:lnTo>
                  <a:pt x="344" y="120"/>
                </a:lnTo>
                <a:lnTo>
                  <a:pt x="464" y="140"/>
                </a:lnTo>
                <a:lnTo>
                  <a:pt x="304" y="234"/>
                </a:lnTo>
                <a:lnTo>
                  <a:pt x="238" y="366"/>
                </a:lnTo>
                <a:lnTo>
                  <a:pt x="162" y="304"/>
                </a:lnTo>
                <a:lnTo>
                  <a:pt x="0" y="366"/>
                </a:lnTo>
                <a:lnTo>
                  <a:pt x="112" y="234"/>
                </a:lnTo>
                <a:lnTo>
                  <a:pt x="78" y="140"/>
                </a:lnTo>
                <a:lnTo>
                  <a:pt x="224" y="120"/>
                </a:lnTo>
                <a:lnTo>
                  <a:pt x="366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E9FA785C-E04D-4466-BE89-3F2957D8DFC4}"/>
              </a:ext>
            </a:extLst>
          </p:cNvPr>
          <p:cNvSpPr>
            <a:spLocks/>
          </p:cNvSpPr>
          <p:nvPr/>
        </p:nvSpPr>
        <p:spPr bwMode="auto">
          <a:xfrm>
            <a:off x="764949" y="5305853"/>
            <a:ext cx="1123840" cy="956270"/>
          </a:xfrm>
          <a:custGeom>
            <a:avLst/>
            <a:gdLst>
              <a:gd name="T0" fmla="*/ 874 w 874"/>
              <a:gd name="T1" fmla="*/ 0 h 360"/>
              <a:gd name="T2" fmla="*/ 684 w 874"/>
              <a:gd name="T3" fmla="*/ 118 h 360"/>
              <a:gd name="T4" fmla="*/ 776 w 874"/>
              <a:gd name="T5" fmla="*/ 138 h 360"/>
              <a:gd name="T6" fmla="*/ 488 w 874"/>
              <a:gd name="T7" fmla="*/ 230 h 360"/>
              <a:gd name="T8" fmla="*/ 236 w 874"/>
              <a:gd name="T9" fmla="*/ 360 h 360"/>
              <a:gd name="T10" fmla="*/ 248 w 874"/>
              <a:gd name="T11" fmla="*/ 298 h 360"/>
              <a:gd name="T12" fmla="*/ 0 w 874"/>
              <a:gd name="T13" fmla="*/ 360 h 360"/>
              <a:gd name="T14" fmla="*/ 296 w 874"/>
              <a:gd name="T15" fmla="*/ 230 h 360"/>
              <a:gd name="T16" fmla="*/ 394 w 874"/>
              <a:gd name="T17" fmla="*/ 138 h 360"/>
              <a:gd name="T18" fmla="*/ 566 w 874"/>
              <a:gd name="T19" fmla="*/ 118 h 360"/>
              <a:gd name="T20" fmla="*/ 874 w 874"/>
              <a:gd name="T21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4" h="360">
                <a:moveTo>
                  <a:pt x="874" y="0"/>
                </a:moveTo>
                <a:lnTo>
                  <a:pt x="684" y="118"/>
                </a:lnTo>
                <a:lnTo>
                  <a:pt x="776" y="138"/>
                </a:lnTo>
                <a:lnTo>
                  <a:pt x="488" y="230"/>
                </a:lnTo>
                <a:lnTo>
                  <a:pt x="236" y="360"/>
                </a:lnTo>
                <a:lnTo>
                  <a:pt x="248" y="298"/>
                </a:lnTo>
                <a:lnTo>
                  <a:pt x="0" y="360"/>
                </a:lnTo>
                <a:lnTo>
                  <a:pt x="296" y="230"/>
                </a:lnTo>
                <a:lnTo>
                  <a:pt x="394" y="138"/>
                </a:lnTo>
                <a:lnTo>
                  <a:pt x="566" y="118"/>
                </a:lnTo>
                <a:lnTo>
                  <a:pt x="87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9DA53155-C78B-40DB-8B18-2C4AE6966CAE}"/>
              </a:ext>
            </a:extLst>
          </p:cNvPr>
          <p:cNvSpPr>
            <a:spLocks/>
          </p:cNvSpPr>
          <p:nvPr/>
        </p:nvSpPr>
        <p:spPr bwMode="auto">
          <a:xfrm>
            <a:off x="4012124" y="2980249"/>
            <a:ext cx="2153325" cy="1339350"/>
          </a:xfrm>
          <a:custGeom>
            <a:avLst/>
            <a:gdLst>
              <a:gd name="T0" fmla="*/ 558 w 582"/>
              <a:gd name="T1" fmla="*/ 0 h 362"/>
              <a:gd name="T2" fmla="*/ 472 w 582"/>
              <a:gd name="T3" fmla="*/ 120 h 362"/>
              <a:gd name="T4" fmla="*/ 582 w 582"/>
              <a:gd name="T5" fmla="*/ 138 h 362"/>
              <a:gd name="T6" fmla="*/ 374 w 582"/>
              <a:gd name="T7" fmla="*/ 232 h 362"/>
              <a:gd name="T8" fmla="*/ 236 w 582"/>
              <a:gd name="T9" fmla="*/ 362 h 362"/>
              <a:gd name="T10" fmla="*/ 194 w 582"/>
              <a:gd name="T11" fmla="*/ 300 h 362"/>
              <a:gd name="T12" fmla="*/ 0 w 582"/>
              <a:gd name="T13" fmla="*/ 362 h 362"/>
              <a:gd name="T14" fmla="*/ 182 w 582"/>
              <a:gd name="T15" fmla="*/ 232 h 362"/>
              <a:gd name="T16" fmla="*/ 200 w 582"/>
              <a:gd name="T17" fmla="*/ 138 h 362"/>
              <a:gd name="T18" fmla="*/ 354 w 582"/>
              <a:gd name="T19" fmla="*/ 120 h 362"/>
              <a:gd name="T20" fmla="*/ 558 w 582"/>
              <a:gd name="T21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2" h="362">
                <a:moveTo>
                  <a:pt x="558" y="0"/>
                </a:moveTo>
                <a:lnTo>
                  <a:pt x="472" y="120"/>
                </a:lnTo>
                <a:lnTo>
                  <a:pt x="582" y="138"/>
                </a:lnTo>
                <a:lnTo>
                  <a:pt x="374" y="232"/>
                </a:lnTo>
                <a:lnTo>
                  <a:pt x="236" y="362"/>
                </a:lnTo>
                <a:lnTo>
                  <a:pt x="194" y="300"/>
                </a:lnTo>
                <a:lnTo>
                  <a:pt x="0" y="362"/>
                </a:lnTo>
                <a:lnTo>
                  <a:pt x="182" y="232"/>
                </a:lnTo>
                <a:lnTo>
                  <a:pt x="200" y="138"/>
                </a:lnTo>
                <a:lnTo>
                  <a:pt x="354" y="120"/>
                </a:lnTo>
                <a:lnTo>
                  <a:pt x="558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75C77711-A3A3-470F-8AF3-468A6171A4AC}"/>
              </a:ext>
            </a:extLst>
          </p:cNvPr>
          <p:cNvSpPr>
            <a:spLocks/>
          </p:cNvSpPr>
          <p:nvPr/>
        </p:nvSpPr>
        <p:spPr bwMode="auto">
          <a:xfrm>
            <a:off x="4028192" y="942508"/>
            <a:ext cx="1849615" cy="1465275"/>
          </a:xfrm>
          <a:custGeom>
            <a:avLst/>
            <a:gdLst>
              <a:gd name="T0" fmla="*/ 364 w 462"/>
              <a:gd name="T1" fmla="*/ 0 h 366"/>
              <a:gd name="T2" fmla="*/ 342 w 462"/>
              <a:gd name="T3" fmla="*/ 120 h 366"/>
              <a:gd name="T4" fmla="*/ 462 w 462"/>
              <a:gd name="T5" fmla="*/ 140 h 366"/>
              <a:gd name="T6" fmla="*/ 304 w 462"/>
              <a:gd name="T7" fmla="*/ 234 h 366"/>
              <a:gd name="T8" fmla="*/ 236 w 462"/>
              <a:gd name="T9" fmla="*/ 366 h 366"/>
              <a:gd name="T10" fmla="*/ 160 w 462"/>
              <a:gd name="T11" fmla="*/ 304 h 366"/>
              <a:gd name="T12" fmla="*/ 0 w 462"/>
              <a:gd name="T13" fmla="*/ 366 h 366"/>
              <a:gd name="T14" fmla="*/ 112 w 462"/>
              <a:gd name="T15" fmla="*/ 234 h 366"/>
              <a:gd name="T16" fmla="*/ 78 w 462"/>
              <a:gd name="T17" fmla="*/ 140 h 366"/>
              <a:gd name="T18" fmla="*/ 224 w 462"/>
              <a:gd name="T19" fmla="*/ 120 h 366"/>
              <a:gd name="T20" fmla="*/ 364 w 462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2" h="366">
                <a:moveTo>
                  <a:pt x="364" y="0"/>
                </a:moveTo>
                <a:lnTo>
                  <a:pt x="342" y="120"/>
                </a:lnTo>
                <a:lnTo>
                  <a:pt x="462" y="140"/>
                </a:lnTo>
                <a:lnTo>
                  <a:pt x="304" y="234"/>
                </a:lnTo>
                <a:lnTo>
                  <a:pt x="236" y="366"/>
                </a:lnTo>
                <a:lnTo>
                  <a:pt x="160" y="304"/>
                </a:lnTo>
                <a:lnTo>
                  <a:pt x="0" y="366"/>
                </a:lnTo>
                <a:lnTo>
                  <a:pt x="112" y="234"/>
                </a:lnTo>
                <a:lnTo>
                  <a:pt x="78" y="140"/>
                </a:lnTo>
                <a:lnTo>
                  <a:pt x="224" y="120"/>
                </a:lnTo>
                <a:lnTo>
                  <a:pt x="36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0BBC4507-0842-4E4B-9F0C-E96A5F0120CC}"/>
              </a:ext>
            </a:extLst>
          </p:cNvPr>
          <p:cNvSpPr>
            <a:spLocks/>
          </p:cNvSpPr>
          <p:nvPr/>
        </p:nvSpPr>
        <p:spPr bwMode="auto">
          <a:xfrm>
            <a:off x="3927979" y="5305853"/>
            <a:ext cx="2321613" cy="956270"/>
          </a:xfrm>
          <a:custGeom>
            <a:avLst/>
            <a:gdLst>
              <a:gd name="T0" fmla="*/ 874 w 874"/>
              <a:gd name="T1" fmla="*/ 0 h 360"/>
              <a:gd name="T2" fmla="*/ 684 w 874"/>
              <a:gd name="T3" fmla="*/ 118 h 360"/>
              <a:gd name="T4" fmla="*/ 776 w 874"/>
              <a:gd name="T5" fmla="*/ 138 h 360"/>
              <a:gd name="T6" fmla="*/ 486 w 874"/>
              <a:gd name="T7" fmla="*/ 230 h 360"/>
              <a:gd name="T8" fmla="*/ 236 w 874"/>
              <a:gd name="T9" fmla="*/ 360 h 360"/>
              <a:gd name="T10" fmla="*/ 246 w 874"/>
              <a:gd name="T11" fmla="*/ 298 h 360"/>
              <a:gd name="T12" fmla="*/ 0 w 874"/>
              <a:gd name="T13" fmla="*/ 360 h 360"/>
              <a:gd name="T14" fmla="*/ 296 w 874"/>
              <a:gd name="T15" fmla="*/ 230 h 360"/>
              <a:gd name="T16" fmla="*/ 394 w 874"/>
              <a:gd name="T17" fmla="*/ 138 h 360"/>
              <a:gd name="T18" fmla="*/ 566 w 874"/>
              <a:gd name="T19" fmla="*/ 118 h 360"/>
              <a:gd name="T20" fmla="*/ 874 w 874"/>
              <a:gd name="T21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4" h="360">
                <a:moveTo>
                  <a:pt x="874" y="0"/>
                </a:moveTo>
                <a:lnTo>
                  <a:pt x="684" y="118"/>
                </a:lnTo>
                <a:lnTo>
                  <a:pt x="776" y="138"/>
                </a:lnTo>
                <a:lnTo>
                  <a:pt x="486" y="230"/>
                </a:lnTo>
                <a:lnTo>
                  <a:pt x="236" y="360"/>
                </a:lnTo>
                <a:lnTo>
                  <a:pt x="246" y="298"/>
                </a:lnTo>
                <a:lnTo>
                  <a:pt x="0" y="360"/>
                </a:lnTo>
                <a:lnTo>
                  <a:pt x="296" y="230"/>
                </a:lnTo>
                <a:lnTo>
                  <a:pt x="394" y="138"/>
                </a:lnTo>
                <a:lnTo>
                  <a:pt x="566" y="118"/>
                </a:lnTo>
                <a:lnTo>
                  <a:pt x="87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DD074497-78C7-4D1C-8842-AFF1A5B8F977}"/>
              </a:ext>
            </a:extLst>
          </p:cNvPr>
          <p:cNvSpPr>
            <a:spLocks/>
          </p:cNvSpPr>
          <p:nvPr/>
        </p:nvSpPr>
        <p:spPr bwMode="auto">
          <a:xfrm>
            <a:off x="2344472" y="2980249"/>
            <a:ext cx="1456254" cy="1339350"/>
          </a:xfrm>
          <a:custGeom>
            <a:avLst/>
            <a:gdLst>
              <a:gd name="T0" fmla="*/ 558 w 582"/>
              <a:gd name="T1" fmla="*/ 0 h 362"/>
              <a:gd name="T2" fmla="*/ 472 w 582"/>
              <a:gd name="T3" fmla="*/ 120 h 362"/>
              <a:gd name="T4" fmla="*/ 582 w 582"/>
              <a:gd name="T5" fmla="*/ 138 h 362"/>
              <a:gd name="T6" fmla="*/ 372 w 582"/>
              <a:gd name="T7" fmla="*/ 232 h 362"/>
              <a:gd name="T8" fmla="*/ 236 w 582"/>
              <a:gd name="T9" fmla="*/ 362 h 362"/>
              <a:gd name="T10" fmla="*/ 192 w 582"/>
              <a:gd name="T11" fmla="*/ 300 h 362"/>
              <a:gd name="T12" fmla="*/ 0 w 582"/>
              <a:gd name="T13" fmla="*/ 362 h 362"/>
              <a:gd name="T14" fmla="*/ 182 w 582"/>
              <a:gd name="T15" fmla="*/ 232 h 362"/>
              <a:gd name="T16" fmla="*/ 198 w 582"/>
              <a:gd name="T17" fmla="*/ 138 h 362"/>
              <a:gd name="T18" fmla="*/ 354 w 582"/>
              <a:gd name="T19" fmla="*/ 120 h 362"/>
              <a:gd name="T20" fmla="*/ 558 w 582"/>
              <a:gd name="T21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2" h="362">
                <a:moveTo>
                  <a:pt x="558" y="0"/>
                </a:moveTo>
                <a:lnTo>
                  <a:pt x="472" y="120"/>
                </a:lnTo>
                <a:lnTo>
                  <a:pt x="582" y="138"/>
                </a:lnTo>
                <a:lnTo>
                  <a:pt x="372" y="232"/>
                </a:lnTo>
                <a:lnTo>
                  <a:pt x="236" y="362"/>
                </a:lnTo>
                <a:lnTo>
                  <a:pt x="192" y="300"/>
                </a:lnTo>
                <a:lnTo>
                  <a:pt x="0" y="362"/>
                </a:lnTo>
                <a:lnTo>
                  <a:pt x="182" y="232"/>
                </a:lnTo>
                <a:lnTo>
                  <a:pt x="198" y="138"/>
                </a:lnTo>
                <a:lnTo>
                  <a:pt x="354" y="120"/>
                </a:lnTo>
                <a:lnTo>
                  <a:pt x="558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E15D7D22-8BBA-43BC-BE11-FD129C9C1C2B}"/>
              </a:ext>
            </a:extLst>
          </p:cNvPr>
          <p:cNvSpPr>
            <a:spLocks/>
          </p:cNvSpPr>
          <p:nvPr/>
        </p:nvSpPr>
        <p:spPr bwMode="auto">
          <a:xfrm>
            <a:off x="2404807" y="942510"/>
            <a:ext cx="1378148" cy="1465274"/>
          </a:xfrm>
          <a:custGeom>
            <a:avLst/>
            <a:gdLst>
              <a:gd name="T0" fmla="*/ 366 w 464"/>
              <a:gd name="T1" fmla="*/ 0 h 366"/>
              <a:gd name="T2" fmla="*/ 344 w 464"/>
              <a:gd name="T3" fmla="*/ 120 h 366"/>
              <a:gd name="T4" fmla="*/ 464 w 464"/>
              <a:gd name="T5" fmla="*/ 140 h 366"/>
              <a:gd name="T6" fmla="*/ 304 w 464"/>
              <a:gd name="T7" fmla="*/ 234 h 366"/>
              <a:gd name="T8" fmla="*/ 238 w 464"/>
              <a:gd name="T9" fmla="*/ 366 h 366"/>
              <a:gd name="T10" fmla="*/ 162 w 464"/>
              <a:gd name="T11" fmla="*/ 304 h 366"/>
              <a:gd name="T12" fmla="*/ 0 w 464"/>
              <a:gd name="T13" fmla="*/ 366 h 366"/>
              <a:gd name="T14" fmla="*/ 112 w 464"/>
              <a:gd name="T15" fmla="*/ 234 h 366"/>
              <a:gd name="T16" fmla="*/ 80 w 464"/>
              <a:gd name="T17" fmla="*/ 140 h 366"/>
              <a:gd name="T18" fmla="*/ 224 w 464"/>
              <a:gd name="T19" fmla="*/ 120 h 366"/>
              <a:gd name="T20" fmla="*/ 366 w 464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4" h="366">
                <a:moveTo>
                  <a:pt x="366" y="0"/>
                </a:moveTo>
                <a:lnTo>
                  <a:pt x="344" y="120"/>
                </a:lnTo>
                <a:lnTo>
                  <a:pt x="464" y="140"/>
                </a:lnTo>
                <a:lnTo>
                  <a:pt x="304" y="234"/>
                </a:lnTo>
                <a:lnTo>
                  <a:pt x="238" y="366"/>
                </a:lnTo>
                <a:lnTo>
                  <a:pt x="162" y="304"/>
                </a:lnTo>
                <a:lnTo>
                  <a:pt x="0" y="366"/>
                </a:lnTo>
                <a:lnTo>
                  <a:pt x="112" y="234"/>
                </a:lnTo>
                <a:lnTo>
                  <a:pt x="80" y="140"/>
                </a:lnTo>
                <a:lnTo>
                  <a:pt x="224" y="120"/>
                </a:lnTo>
                <a:lnTo>
                  <a:pt x="366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1D6D77E7-4D12-44AD-99BE-15E5B92A0FDB}"/>
              </a:ext>
            </a:extLst>
          </p:cNvPr>
          <p:cNvSpPr>
            <a:spLocks/>
          </p:cNvSpPr>
          <p:nvPr/>
        </p:nvSpPr>
        <p:spPr bwMode="auto">
          <a:xfrm>
            <a:off x="2203062" y="5305853"/>
            <a:ext cx="1722381" cy="956270"/>
          </a:xfrm>
          <a:custGeom>
            <a:avLst/>
            <a:gdLst>
              <a:gd name="T0" fmla="*/ 874 w 874"/>
              <a:gd name="T1" fmla="*/ 0 h 360"/>
              <a:gd name="T2" fmla="*/ 684 w 874"/>
              <a:gd name="T3" fmla="*/ 118 h 360"/>
              <a:gd name="T4" fmla="*/ 778 w 874"/>
              <a:gd name="T5" fmla="*/ 138 h 360"/>
              <a:gd name="T6" fmla="*/ 488 w 874"/>
              <a:gd name="T7" fmla="*/ 230 h 360"/>
              <a:gd name="T8" fmla="*/ 236 w 874"/>
              <a:gd name="T9" fmla="*/ 360 h 360"/>
              <a:gd name="T10" fmla="*/ 248 w 874"/>
              <a:gd name="T11" fmla="*/ 298 h 360"/>
              <a:gd name="T12" fmla="*/ 0 w 874"/>
              <a:gd name="T13" fmla="*/ 360 h 360"/>
              <a:gd name="T14" fmla="*/ 296 w 874"/>
              <a:gd name="T15" fmla="*/ 230 h 360"/>
              <a:gd name="T16" fmla="*/ 394 w 874"/>
              <a:gd name="T17" fmla="*/ 138 h 360"/>
              <a:gd name="T18" fmla="*/ 566 w 874"/>
              <a:gd name="T19" fmla="*/ 118 h 360"/>
              <a:gd name="T20" fmla="*/ 874 w 874"/>
              <a:gd name="T21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4" h="360">
                <a:moveTo>
                  <a:pt x="874" y="0"/>
                </a:moveTo>
                <a:lnTo>
                  <a:pt x="684" y="118"/>
                </a:lnTo>
                <a:lnTo>
                  <a:pt x="778" y="138"/>
                </a:lnTo>
                <a:lnTo>
                  <a:pt x="488" y="230"/>
                </a:lnTo>
                <a:lnTo>
                  <a:pt x="236" y="360"/>
                </a:lnTo>
                <a:lnTo>
                  <a:pt x="248" y="298"/>
                </a:lnTo>
                <a:lnTo>
                  <a:pt x="0" y="360"/>
                </a:lnTo>
                <a:lnTo>
                  <a:pt x="296" y="230"/>
                </a:lnTo>
                <a:lnTo>
                  <a:pt x="394" y="138"/>
                </a:lnTo>
                <a:lnTo>
                  <a:pt x="566" y="118"/>
                </a:lnTo>
                <a:lnTo>
                  <a:pt x="87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4E458AE2-E161-45CD-A849-507D6F19C8A3}"/>
              </a:ext>
            </a:extLst>
          </p:cNvPr>
          <p:cNvSpPr>
            <a:spLocks/>
          </p:cNvSpPr>
          <p:nvPr/>
        </p:nvSpPr>
        <p:spPr bwMode="auto">
          <a:xfrm>
            <a:off x="5839296" y="3376458"/>
            <a:ext cx="2153324" cy="943141"/>
          </a:xfrm>
          <a:custGeom>
            <a:avLst/>
            <a:gdLst>
              <a:gd name="T0" fmla="*/ 560 w 582"/>
              <a:gd name="T1" fmla="*/ 0 h 362"/>
              <a:gd name="T2" fmla="*/ 474 w 582"/>
              <a:gd name="T3" fmla="*/ 120 h 362"/>
              <a:gd name="T4" fmla="*/ 582 w 582"/>
              <a:gd name="T5" fmla="*/ 138 h 362"/>
              <a:gd name="T6" fmla="*/ 374 w 582"/>
              <a:gd name="T7" fmla="*/ 232 h 362"/>
              <a:gd name="T8" fmla="*/ 238 w 582"/>
              <a:gd name="T9" fmla="*/ 362 h 362"/>
              <a:gd name="T10" fmla="*/ 194 w 582"/>
              <a:gd name="T11" fmla="*/ 300 h 362"/>
              <a:gd name="T12" fmla="*/ 0 w 582"/>
              <a:gd name="T13" fmla="*/ 362 h 362"/>
              <a:gd name="T14" fmla="*/ 182 w 582"/>
              <a:gd name="T15" fmla="*/ 232 h 362"/>
              <a:gd name="T16" fmla="*/ 200 w 582"/>
              <a:gd name="T17" fmla="*/ 138 h 362"/>
              <a:gd name="T18" fmla="*/ 356 w 582"/>
              <a:gd name="T19" fmla="*/ 120 h 362"/>
              <a:gd name="T20" fmla="*/ 560 w 582"/>
              <a:gd name="T21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2" h="362">
                <a:moveTo>
                  <a:pt x="560" y="0"/>
                </a:moveTo>
                <a:lnTo>
                  <a:pt x="474" y="120"/>
                </a:lnTo>
                <a:lnTo>
                  <a:pt x="582" y="138"/>
                </a:lnTo>
                <a:lnTo>
                  <a:pt x="374" y="232"/>
                </a:lnTo>
                <a:lnTo>
                  <a:pt x="238" y="362"/>
                </a:lnTo>
                <a:lnTo>
                  <a:pt x="194" y="300"/>
                </a:lnTo>
                <a:lnTo>
                  <a:pt x="0" y="362"/>
                </a:lnTo>
                <a:lnTo>
                  <a:pt x="182" y="232"/>
                </a:lnTo>
                <a:lnTo>
                  <a:pt x="200" y="138"/>
                </a:lnTo>
                <a:lnTo>
                  <a:pt x="356" y="120"/>
                </a:lnTo>
                <a:lnTo>
                  <a:pt x="56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4121527C-1BB9-4F24-AE93-2BA1891CEC8F}"/>
              </a:ext>
            </a:extLst>
          </p:cNvPr>
          <p:cNvSpPr>
            <a:spLocks/>
          </p:cNvSpPr>
          <p:nvPr/>
        </p:nvSpPr>
        <p:spPr bwMode="auto">
          <a:xfrm>
            <a:off x="5934479" y="1375970"/>
            <a:ext cx="1849613" cy="1031814"/>
          </a:xfrm>
          <a:custGeom>
            <a:avLst/>
            <a:gdLst>
              <a:gd name="T0" fmla="*/ 364 w 462"/>
              <a:gd name="T1" fmla="*/ 0 h 366"/>
              <a:gd name="T2" fmla="*/ 342 w 462"/>
              <a:gd name="T3" fmla="*/ 120 h 366"/>
              <a:gd name="T4" fmla="*/ 462 w 462"/>
              <a:gd name="T5" fmla="*/ 140 h 366"/>
              <a:gd name="T6" fmla="*/ 304 w 462"/>
              <a:gd name="T7" fmla="*/ 234 h 366"/>
              <a:gd name="T8" fmla="*/ 238 w 462"/>
              <a:gd name="T9" fmla="*/ 366 h 366"/>
              <a:gd name="T10" fmla="*/ 160 w 462"/>
              <a:gd name="T11" fmla="*/ 304 h 366"/>
              <a:gd name="T12" fmla="*/ 0 w 462"/>
              <a:gd name="T13" fmla="*/ 366 h 366"/>
              <a:gd name="T14" fmla="*/ 112 w 462"/>
              <a:gd name="T15" fmla="*/ 234 h 366"/>
              <a:gd name="T16" fmla="*/ 78 w 462"/>
              <a:gd name="T17" fmla="*/ 140 h 366"/>
              <a:gd name="T18" fmla="*/ 224 w 462"/>
              <a:gd name="T19" fmla="*/ 120 h 366"/>
              <a:gd name="T20" fmla="*/ 364 w 462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2" h="366">
                <a:moveTo>
                  <a:pt x="364" y="0"/>
                </a:moveTo>
                <a:lnTo>
                  <a:pt x="342" y="120"/>
                </a:lnTo>
                <a:lnTo>
                  <a:pt x="462" y="140"/>
                </a:lnTo>
                <a:lnTo>
                  <a:pt x="304" y="234"/>
                </a:lnTo>
                <a:lnTo>
                  <a:pt x="238" y="366"/>
                </a:lnTo>
                <a:lnTo>
                  <a:pt x="160" y="304"/>
                </a:lnTo>
                <a:lnTo>
                  <a:pt x="0" y="366"/>
                </a:lnTo>
                <a:lnTo>
                  <a:pt x="112" y="234"/>
                </a:lnTo>
                <a:lnTo>
                  <a:pt x="78" y="140"/>
                </a:lnTo>
                <a:lnTo>
                  <a:pt x="224" y="120"/>
                </a:lnTo>
                <a:lnTo>
                  <a:pt x="36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8">
            <a:extLst>
              <a:ext uri="{FF2B5EF4-FFF2-40B4-BE49-F238E27FC236}">
                <a16:creationId xmlns:a16="http://schemas.microsoft.com/office/drawing/2014/main" id="{A36BDA56-96D8-4AB9-9012-F5ECB5BF74BB}"/>
              </a:ext>
            </a:extLst>
          </p:cNvPr>
          <p:cNvSpPr>
            <a:spLocks/>
          </p:cNvSpPr>
          <p:nvPr/>
        </p:nvSpPr>
        <p:spPr bwMode="auto">
          <a:xfrm>
            <a:off x="5839296" y="5588738"/>
            <a:ext cx="2326924" cy="673385"/>
          </a:xfrm>
          <a:custGeom>
            <a:avLst/>
            <a:gdLst>
              <a:gd name="T0" fmla="*/ 876 w 876"/>
              <a:gd name="T1" fmla="*/ 0 h 360"/>
              <a:gd name="T2" fmla="*/ 684 w 876"/>
              <a:gd name="T3" fmla="*/ 118 h 360"/>
              <a:gd name="T4" fmla="*/ 776 w 876"/>
              <a:gd name="T5" fmla="*/ 138 h 360"/>
              <a:gd name="T6" fmla="*/ 486 w 876"/>
              <a:gd name="T7" fmla="*/ 230 h 360"/>
              <a:gd name="T8" fmla="*/ 236 w 876"/>
              <a:gd name="T9" fmla="*/ 360 h 360"/>
              <a:gd name="T10" fmla="*/ 246 w 876"/>
              <a:gd name="T11" fmla="*/ 298 h 360"/>
              <a:gd name="T12" fmla="*/ 0 w 876"/>
              <a:gd name="T13" fmla="*/ 360 h 360"/>
              <a:gd name="T14" fmla="*/ 296 w 876"/>
              <a:gd name="T15" fmla="*/ 230 h 360"/>
              <a:gd name="T16" fmla="*/ 394 w 876"/>
              <a:gd name="T17" fmla="*/ 138 h 360"/>
              <a:gd name="T18" fmla="*/ 566 w 876"/>
              <a:gd name="T19" fmla="*/ 118 h 360"/>
              <a:gd name="T20" fmla="*/ 876 w 876"/>
              <a:gd name="T21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360">
                <a:moveTo>
                  <a:pt x="876" y="0"/>
                </a:moveTo>
                <a:lnTo>
                  <a:pt x="684" y="118"/>
                </a:lnTo>
                <a:lnTo>
                  <a:pt x="776" y="138"/>
                </a:lnTo>
                <a:lnTo>
                  <a:pt x="486" y="230"/>
                </a:lnTo>
                <a:lnTo>
                  <a:pt x="236" y="360"/>
                </a:lnTo>
                <a:lnTo>
                  <a:pt x="246" y="298"/>
                </a:lnTo>
                <a:lnTo>
                  <a:pt x="0" y="360"/>
                </a:lnTo>
                <a:lnTo>
                  <a:pt x="296" y="230"/>
                </a:lnTo>
                <a:lnTo>
                  <a:pt x="394" y="138"/>
                </a:lnTo>
                <a:lnTo>
                  <a:pt x="566" y="118"/>
                </a:lnTo>
                <a:lnTo>
                  <a:pt x="876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E8483301-8B2A-4341-B82A-6441FEAC2E88}"/>
              </a:ext>
            </a:extLst>
          </p:cNvPr>
          <p:cNvSpPr>
            <a:spLocks/>
          </p:cNvSpPr>
          <p:nvPr/>
        </p:nvSpPr>
        <p:spPr bwMode="auto">
          <a:xfrm>
            <a:off x="7647471" y="3606801"/>
            <a:ext cx="2153325" cy="712798"/>
          </a:xfrm>
          <a:custGeom>
            <a:avLst/>
            <a:gdLst>
              <a:gd name="T0" fmla="*/ 560 w 582"/>
              <a:gd name="T1" fmla="*/ 0 h 362"/>
              <a:gd name="T2" fmla="*/ 474 w 582"/>
              <a:gd name="T3" fmla="*/ 120 h 362"/>
              <a:gd name="T4" fmla="*/ 582 w 582"/>
              <a:gd name="T5" fmla="*/ 138 h 362"/>
              <a:gd name="T6" fmla="*/ 374 w 582"/>
              <a:gd name="T7" fmla="*/ 232 h 362"/>
              <a:gd name="T8" fmla="*/ 238 w 582"/>
              <a:gd name="T9" fmla="*/ 362 h 362"/>
              <a:gd name="T10" fmla="*/ 194 w 582"/>
              <a:gd name="T11" fmla="*/ 300 h 362"/>
              <a:gd name="T12" fmla="*/ 0 w 582"/>
              <a:gd name="T13" fmla="*/ 362 h 362"/>
              <a:gd name="T14" fmla="*/ 182 w 582"/>
              <a:gd name="T15" fmla="*/ 232 h 362"/>
              <a:gd name="T16" fmla="*/ 200 w 582"/>
              <a:gd name="T17" fmla="*/ 138 h 362"/>
              <a:gd name="T18" fmla="*/ 356 w 582"/>
              <a:gd name="T19" fmla="*/ 120 h 362"/>
              <a:gd name="T20" fmla="*/ 560 w 582"/>
              <a:gd name="T21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2" h="362">
                <a:moveTo>
                  <a:pt x="560" y="0"/>
                </a:moveTo>
                <a:lnTo>
                  <a:pt x="474" y="120"/>
                </a:lnTo>
                <a:lnTo>
                  <a:pt x="582" y="138"/>
                </a:lnTo>
                <a:lnTo>
                  <a:pt x="374" y="232"/>
                </a:lnTo>
                <a:lnTo>
                  <a:pt x="238" y="362"/>
                </a:lnTo>
                <a:lnTo>
                  <a:pt x="194" y="300"/>
                </a:lnTo>
                <a:lnTo>
                  <a:pt x="0" y="362"/>
                </a:lnTo>
                <a:lnTo>
                  <a:pt x="182" y="232"/>
                </a:lnTo>
                <a:lnTo>
                  <a:pt x="200" y="138"/>
                </a:lnTo>
                <a:lnTo>
                  <a:pt x="356" y="120"/>
                </a:lnTo>
                <a:lnTo>
                  <a:pt x="560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3">
            <a:extLst>
              <a:ext uri="{FF2B5EF4-FFF2-40B4-BE49-F238E27FC236}">
                <a16:creationId xmlns:a16="http://schemas.microsoft.com/office/drawing/2014/main" id="{9E716E19-E629-4222-9D66-5CA362CC5F5B}"/>
              </a:ext>
            </a:extLst>
          </p:cNvPr>
          <p:cNvSpPr>
            <a:spLocks/>
          </p:cNvSpPr>
          <p:nvPr/>
        </p:nvSpPr>
        <p:spPr bwMode="auto">
          <a:xfrm>
            <a:off x="7784092" y="1610390"/>
            <a:ext cx="1849613" cy="779814"/>
          </a:xfrm>
          <a:custGeom>
            <a:avLst/>
            <a:gdLst>
              <a:gd name="T0" fmla="*/ 364 w 462"/>
              <a:gd name="T1" fmla="*/ 0 h 366"/>
              <a:gd name="T2" fmla="*/ 342 w 462"/>
              <a:gd name="T3" fmla="*/ 120 h 366"/>
              <a:gd name="T4" fmla="*/ 462 w 462"/>
              <a:gd name="T5" fmla="*/ 140 h 366"/>
              <a:gd name="T6" fmla="*/ 304 w 462"/>
              <a:gd name="T7" fmla="*/ 234 h 366"/>
              <a:gd name="T8" fmla="*/ 238 w 462"/>
              <a:gd name="T9" fmla="*/ 366 h 366"/>
              <a:gd name="T10" fmla="*/ 160 w 462"/>
              <a:gd name="T11" fmla="*/ 304 h 366"/>
              <a:gd name="T12" fmla="*/ 0 w 462"/>
              <a:gd name="T13" fmla="*/ 366 h 366"/>
              <a:gd name="T14" fmla="*/ 112 w 462"/>
              <a:gd name="T15" fmla="*/ 234 h 366"/>
              <a:gd name="T16" fmla="*/ 78 w 462"/>
              <a:gd name="T17" fmla="*/ 140 h 366"/>
              <a:gd name="T18" fmla="*/ 224 w 462"/>
              <a:gd name="T19" fmla="*/ 120 h 366"/>
              <a:gd name="T20" fmla="*/ 364 w 462"/>
              <a:gd name="T21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2" h="366">
                <a:moveTo>
                  <a:pt x="364" y="0"/>
                </a:moveTo>
                <a:lnTo>
                  <a:pt x="342" y="120"/>
                </a:lnTo>
                <a:lnTo>
                  <a:pt x="462" y="140"/>
                </a:lnTo>
                <a:lnTo>
                  <a:pt x="304" y="234"/>
                </a:lnTo>
                <a:lnTo>
                  <a:pt x="238" y="366"/>
                </a:lnTo>
                <a:lnTo>
                  <a:pt x="160" y="304"/>
                </a:lnTo>
                <a:lnTo>
                  <a:pt x="0" y="366"/>
                </a:lnTo>
                <a:lnTo>
                  <a:pt x="112" y="234"/>
                </a:lnTo>
                <a:lnTo>
                  <a:pt x="78" y="140"/>
                </a:lnTo>
                <a:lnTo>
                  <a:pt x="224" y="120"/>
                </a:lnTo>
                <a:lnTo>
                  <a:pt x="364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4">
            <a:extLst>
              <a:ext uri="{FF2B5EF4-FFF2-40B4-BE49-F238E27FC236}">
                <a16:creationId xmlns:a16="http://schemas.microsoft.com/office/drawing/2014/main" id="{EDC00052-0DC2-40CF-AD69-CFF28F367BD0}"/>
              </a:ext>
            </a:extLst>
          </p:cNvPr>
          <p:cNvSpPr>
            <a:spLocks/>
          </p:cNvSpPr>
          <p:nvPr/>
        </p:nvSpPr>
        <p:spPr bwMode="auto">
          <a:xfrm>
            <a:off x="7363453" y="5753199"/>
            <a:ext cx="2326925" cy="508924"/>
          </a:xfrm>
          <a:custGeom>
            <a:avLst/>
            <a:gdLst>
              <a:gd name="T0" fmla="*/ 876 w 876"/>
              <a:gd name="T1" fmla="*/ 0 h 360"/>
              <a:gd name="T2" fmla="*/ 686 w 876"/>
              <a:gd name="T3" fmla="*/ 118 h 360"/>
              <a:gd name="T4" fmla="*/ 778 w 876"/>
              <a:gd name="T5" fmla="*/ 138 h 360"/>
              <a:gd name="T6" fmla="*/ 488 w 876"/>
              <a:gd name="T7" fmla="*/ 230 h 360"/>
              <a:gd name="T8" fmla="*/ 236 w 876"/>
              <a:gd name="T9" fmla="*/ 360 h 360"/>
              <a:gd name="T10" fmla="*/ 246 w 876"/>
              <a:gd name="T11" fmla="*/ 298 h 360"/>
              <a:gd name="T12" fmla="*/ 0 w 876"/>
              <a:gd name="T13" fmla="*/ 360 h 360"/>
              <a:gd name="T14" fmla="*/ 296 w 876"/>
              <a:gd name="T15" fmla="*/ 230 h 360"/>
              <a:gd name="T16" fmla="*/ 394 w 876"/>
              <a:gd name="T17" fmla="*/ 138 h 360"/>
              <a:gd name="T18" fmla="*/ 566 w 876"/>
              <a:gd name="T19" fmla="*/ 118 h 360"/>
              <a:gd name="T20" fmla="*/ 876 w 876"/>
              <a:gd name="T21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360">
                <a:moveTo>
                  <a:pt x="876" y="0"/>
                </a:moveTo>
                <a:lnTo>
                  <a:pt x="686" y="118"/>
                </a:lnTo>
                <a:lnTo>
                  <a:pt x="778" y="138"/>
                </a:lnTo>
                <a:lnTo>
                  <a:pt x="488" y="230"/>
                </a:lnTo>
                <a:lnTo>
                  <a:pt x="236" y="360"/>
                </a:lnTo>
                <a:lnTo>
                  <a:pt x="246" y="298"/>
                </a:lnTo>
                <a:lnTo>
                  <a:pt x="0" y="360"/>
                </a:lnTo>
                <a:lnTo>
                  <a:pt x="296" y="230"/>
                </a:lnTo>
                <a:lnTo>
                  <a:pt x="394" y="138"/>
                </a:lnTo>
                <a:lnTo>
                  <a:pt x="566" y="118"/>
                </a:lnTo>
                <a:lnTo>
                  <a:pt x="876" y="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pptxc99_星形斜体風図形</dc:title>
  <dc:subject>pptxc99_星形斜体風図形</dc:subject>
  <dc:creator>でじけろお</dc:creator>
  <cp:revision>1</cp:revision>
  <dcterms:created xsi:type="dcterms:W3CDTF">2018-05-20T00:31:01Z</dcterms:created>
  <dcterms:modified xsi:type="dcterms:W3CDTF">2020-02-08T00:21:38Z</dcterms:modified>
  <cp:version>1</cp:version>
</cp:coreProperties>
</file>